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18BA40-68E6-9CDD-9C0C-1DBDF343BBE5}" v="76" dt="2023-09-13T07:29:47.998"/>
    <p1510:client id="{D528463C-A19C-E9B0-9003-B0F813E1D346}" v="18" dt="2023-09-13T15:28:52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06:33:13.4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5802 2509,'-26'-62,"1"1,-1-1,0-21,7 3,9 8,4 2,6 6,0 2,-3 2,-2 0,-1-2,-1 0,-6 5,0 3,1 4,0 2,-21-37,0 4,2 37,-3 1,-27-33,23 39,-2 2,-30-24,11 20,13 0,1 0,8 8,-20-23,7 19,-18-30,-1 23,-1-14,-15 23,5-21,31 37,0 1,0-12,0-1,-2 9,1 1,-41-20,6 6,20 7,-5 9,-8-9,1 8,5-8,-4 6,4 7,3-4,-3 4,0-5,-6-1,6 1,0 5,0-2,-6 9,-1-3,1 2,-3 5,-4-4,-2 3,-4 3,1 0,6 0,3 0,-4 0,-4 0,-3 0,-6 3,46-1,0 2,-2 2,-1 1,-4 5,0 2,0 0,1 1,-1 0,0 2,-1 2,0-1,-2-1,0-1,5 0,1 1,-3 2,0 1,4-3,-1 1,1 4,-1 1,2-2,-1 0,2-2,2 1,-38 17,4-4,4 4,29-7,-13-43,14-13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06:33:14.2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2010 0,'-61'34,"0"-1,0 0,-9 17,9 5,14 9,5 5,2 5,2 2,-5 4,-1-1,-5 0,0-1,-1 0,0-2,-2 0,-1-1,-1 1,-1-2,-3-4,-1-3,4-3,1-4,1-6,1-3,6-3,1 0,1-5,3-1,6-3,2 0,-32 26,8 5,21-28,-2 1,5 0,1-1,-25 28,12-12,12-12,5 19,8-30,9 20,20-34,13-1,30-5,13-8,14 15,19-3,-37-7,4 0,5-2,4 0,7 3,3 0,10 0,2 0,-29-4,1 1,1-1,4 0,1 0,1-1,9 2,1-1,1 1,1 1,0 0,0-1,4-2,1-1,0-2,0-2,-1-1,0 0,-3-1,-1-1,0 1,-4-1,0 0,-1 0,-2 0,1 0,-3 0,-5 0,-1 1,-1-2,-3-1,-1-1,-2-3,24-9,-1-3,-2 4,-2-5,-8-14,-2-5,-3 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B7C03B-E7DD-D718-EE59-73AAD2BD7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meine</a:t>
            </a:r>
            <a:r>
              <a:rPr lang="en-GB"/>
              <a:t> </a:t>
            </a:r>
            <a:r>
              <a:rPr lang="de-DE"/>
              <a:t>Sommerferien 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55E5732-5FAE-06B1-3B98-D91E1D3F9A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err="1"/>
              <a:t>Marysia</a:t>
            </a:r>
            <a:r>
              <a:rPr lang="de-DE"/>
              <a:t>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30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A8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847800-1727-F502-60BE-E3ED4E30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de-DE" dirty="0">
                <a:solidFill>
                  <a:srgbClr val="FFFFFF"/>
                </a:solidFill>
              </a:rPr>
              <a:t>Ich war in Italien </a:t>
            </a:r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97911A52-791E-345F-0BD2-1598CE88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79" r="1" b="141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A3F9EF-1ABA-35CF-9F39-425ACC827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b="1" err="1">
                <a:solidFill>
                  <a:srgbClr val="FFFFFF"/>
                </a:solidFill>
              </a:rPr>
              <a:t>Ich</a:t>
            </a:r>
            <a:r>
              <a:rPr lang="en-US" b="1">
                <a:solidFill>
                  <a:srgbClr val="FFFFFF"/>
                </a:solidFill>
              </a:rPr>
              <a:t> war in </a:t>
            </a:r>
            <a:r>
              <a:rPr lang="en-US" b="1" err="1">
                <a:solidFill>
                  <a:srgbClr val="FFFFFF"/>
                </a:solidFill>
              </a:rPr>
              <a:t>Italien</a:t>
            </a:r>
            <a:r>
              <a:rPr lang="en-US" b="1">
                <a:solidFill>
                  <a:srgbClr val="FFFFFF"/>
                </a:solidFill>
              </a:rPr>
              <a:t>, an dem </a:t>
            </a:r>
            <a:r>
              <a:rPr lang="en-US" b="1" err="1">
                <a:solidFill>
                  <a:srgbClr val="FFFFFF"/>
                </a:solidFill>
              </a:rPr>
              <a:t>Mittelmeer</a:t>
            </a:r>
            <a:endParaRPr lang="en-US" b="1">
              <a:solidFill>
                <a:srgbClr val="FFFFFF"/>
              </a:solidFill>
            </a:endParaRPr>
          </a:p>
          <a:p>
            <a:endParaRPr 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7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06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9506D1-3E34-E058-716C-87174FE7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Ich war </a:t>
            </a:r>
            <a:r>
              <a:rPr lang="en-US" err="1">
                <a:solidFill>
                  <a:srgbClr val="FFFFFF"/>
                </a:solidFill>
              </a:rPr>
              <a:t>im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Ferienhaus</a:t>
            </a:r>
            <a:r>
              <a:rPr lang="en-US">
                <a:solidFill>
                  <a:srgbClr val="FFFFFF"/>
                </a:solidFill>
              </a:rPr>
              <a:t> </a:t>
            </a:r>
            <a:endParaRPr lang="pl-PL">
              <a:solidFill>
                <a:srgbClr val="FFFFFF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DE4C949-ECF7-95F2-D33A-6B1948FFB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24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69A5F6BF-FFC2-E2EB-012C-066E1032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Das ist mein Ferienhaus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4BCC9400-89B1-4ED7-3DB2-C01E6052DF3A}"/>
                  </a:ext>
                </a:extLst>
              </p14:cNvPr>
              <p14:cNvContentPartPr/>
              <p14:nvPr/>
            </p14:nvContentPartPr>
            <p14:xfrm>
              <a:off x="6448627" y="1904840"/>
              <a:ext cx="2088720" cy="90360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4BCC9400-89B1-4ED7-3DB2-C01E6052DF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94636" y="1796840"/>
                <a:ext cx="2196341" cy="11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606D391B-CC00-E5E0-4D73-AB5189C5FBDA}"/>
                  </a:ext>
                </a:extLst>
              </p14:cNvPr>
              <p14:cNvContentPartPr/>
              <p14:nvPr/>
            </p14:nvContentPartPr>
            <p14:xfrm>
              <a:off x="5555827" y="1643840"/>
              <a:ext cx="1502640" cy="103068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606D391B-CC00-E5E0-4D73-AB5189C5FB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1840" y="1535878"/>
                <a:ext cx="1610254" cy="12462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245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23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B85331-C855-DBF1-EF27-4C0115A0D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Mit </a:t>
            </a:r>
            <a:r>
              <a:rPr lang="en-US" err="1">
                <a:solidFill>
                  <a:srgbClr val="FFFFFF"/>
                </a:solidFill>
              </a:rPr>
              <a:t>wem</a:t>
            </a:r>
            <a:r>
              <a:rPr lang="en-US">
                <a:solidFill>
                  <a:srgbClr val="FFFFFF"/>
                </a:solidFill>
              </a:rPr>
              <a:t>? Mit </a:t>
            </a:r>
            <a:r>
              <a:rPr lang="en-US" err="1">
                <a:solidFill>
                  <a:srgbClr val="FFFFFF"/>
                </a:solidFill>
              </a:rPr>
              <a:t>meiner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familie</a:t>
            </a:r>
            <a:endParaRPr lang="pl-PL" err="1">
              <a:solidFill>
                <a:srgbClr val="FFFFFF"/>
              </a:solidFill>
            </a:endParaRPr>
          </a:p>
        </p:txBody>
      </p:sp>
      <p:pic>
        <p:nvPicPr>
          <p:cNvPr id="12" name="Obraz 12" descr="Rodzina jedzenia obiadu">
            <a:extLst>
              <a:ext uri="{FF2B5EF4-FFF2-40B4-BE49-F238E27FC236}">
                <a16:creationId xmlns:a16="http://schemas.microsoft.com/office/drawing/2014/main" id="{05103DDD-B751-37B1-B9B8-A28E3B008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82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1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15">
            <a:extLst>
              <a:ext uri="{FF2B5EF4-FFF2-40B4-BE49-F238E27FC236}">
                <a16:creationId xmlns:a16="http://schemas.microsoft.com/office/drawing/2014/main" id="{DCCE496A-7703-300A-9DC0-D3E8EBD3C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Mit </a:t>
            </a:r>
            <a:r>
              <a:rPr lang="en-US" dirty="0" err="1">
                <a:solidFill>
                  <a:srgbClr val="FFFFFF"/>
                </a:solidFill>
              </a:rPr>
              <a:t>meiner</a:t>
            </a:r>
            <a:r>
              <a:rPr lang="en-US" dirty="0">
                <a:solidFill>
                  <a:srgbClr val="FFFFFF"/>
                </a:solidFill>
              </a:rPr>
              <a:t> Mutti, Vati und </a:t>
            </a:r>
            <a:r>
              <a:rPr lang="en-US" dirty="0" err="1">
                <a:solidFill>
                  <a:srgbClr val="FFFFFF"/>
                </a:solidFill>
              </a:rPr>
              <a:t>meinem</a:t>
            </a:r>
            <a:r>
              <a:rPr lang="en-US" dirty="0">
                <a:solidFill>
                  <a:srgbClr val="FFFFFF"/>
                </a:solidFill>
              </a:rPr>
              <a:t> Hund</a:t>
            </a:r>
          </a:p>
        </p:txBody>
      </p:sp>
    </p:spTree>
    <p:extLst>
      <p:ext uri="{BB962C8B-B14F-4D97-AF65-F5344CB8AC3E}">
        <p14:creationId xmlns:p14="http://schemas.microsoft.com/office/powerpoint/2010/main" val="226519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A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0DBF241-3349-629E-0EE7-A4870827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Ich war in </a:t>
            </a:r>
            <a:r>
              <a:rPr lang="en-US" err="1">
                <a:solidFill>
                  <a:srgbClr val="FFFFFF"/>
                </a:solidFill>
              </a:rPr>
              <a:t>italien</a:t>
            </a:r>
            <a:r>
              <a:rPr lang="en-US">
                <a:solidFill>
                  <a:srgbClr val="FFFFFF"/>
                </a:solidFill>
              </a:rPr>
              <a:t> 2 wochen</a:t>
            </a:r>
            <a:endParaRPr lang="pl-PL">
              <a:solidFill>
                <a:srgbClr val="FFFFFF"/>
              </a:solidFill>
            </a:endParaRPr>
          </a:p>
        </p:txBody>
      </p:sp>
      <p:pic>
        <p:nvPicPr>
          <p:cNvPr id="4" name="Obraz 4" descr="Panorama Rzymu">
            <a:extLst>
              <a:ext uri="{FF2B5EF4-FFF2-40B4-BE49-F238E27FC236}">
                <a16:creationId xmlns:a16="http://schemas.microsoft.com/office/drawing/2014/main" id="{A994B402-0266-B444-8E2A-7D8D6E04E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20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12B539-F907-71D9-40F4-0B780FA8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19" y="917725"/>
            <a:ext cx="3437439" cy="4852362"/>
          </a:xfrm>
        </p:spPr>
        <p:txBody>
          <a:bodyPr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6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0E1036-5DBB-96BE-1E3E-774824701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 wetter war </a:t>
            </a:r>
            <a:r>
              <a:rPr lang="en-US" dirty="0" err="1"/>
              <a:t>heiß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7EB574-B04A-0A82-86EF-A26C98587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/>
              <a:t>Das Wetter war gut, 37C・aber die </a:t>
            </a:r>
            <a:r>
              <a:rPr lang="en-US" err="1"/>
              <a:t>Wassertemperatur</a:t>
            </a:r>
            <a:r>
              <a:rPr lang="en-US"/>
              <a:t> war </a:t>
            </a:r>
            <a:r>
              <a:rPr lang="en-US" err="1"/>
              <a:t>kalt</a:t>
            </a:r>
            <a:r>
              <a:rPr lang="en-US"/>
              <a:t>, 18C・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70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3EE1ED-1D7F-229C-54D9-D43AE6E1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Ich</a:t>
            </a:r>
            <a:r>
              <a:rPr lang="en-US"/>
              <a:t> </a:t>
            </a:r>
            <a:r>
              <a:rPr lang="en-US" err="1"/>
              <a:t>mache</a:t>
            </a:r>
            <a:r>
              <a:rPr lang="en-US"/>
              <a:t>........ 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4C0C53-5701-1C6D-7584-18749D2F4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/>
              <a:t>・</a:t>
            </a:r>
            <a:r>
              <a:rPr lang="en-US" dirty="0" err="1"/>
              <a:t>schwimme</a:t>
            </a:r>
            <a:endParaRPr lang="en-US" dirty="0"/>
          </a:p>
          <a:p>
            <a:r>
              <a:rPr lang="en-US" dirty="0"/>
              <a:t>・</a:t>
            </a:r>
            <a:r>
              <a:rPr lang="en-US" dirty="0" err="1"/>
              <a:t>besichtige</a:t>
            </a:r>
            <a:endParaRPr lang="en-US" dirty="0"/>
          </a:p>
          <a:p>
            <a:r>
              <a:rPr lang="en-US" dirty="0"/>
              <a:t>・</a:t>
            </a:r>
            <a:r>
              <a:rPr lang="en-US" dirty="0" err="1"/>
              <a:t>spaziere</a:t>
            </a:r>
          </a:p>
          <a:p>
            <a:r>
              <a:rPr lang="en-US" dirty="0"/>
              <a:t>・</a:t>
            </a:r>
            <a:r>
              <a:rPr lang="en-US" dirty="0" err="1"/>
              <a:t>suche</a:t>
            </a:r>
            <a:r>
              <a:rPr lang="en-US" dirty="0"/>
              <a:t> die </a:t>
            </a:r>
            <a:r>
              <a:rPr lang="en-US" dirty="0" err="1"/>
              <a:t>Trüffel</a:t>
            </a:r>
            <a:r>
              <a:rPr lang="en-US" dirty="0"/>
              <a:t>
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348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1B01BB-5F43-BE35-3C4D-60EF1C9E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err="1"/>
              <a:t>Ende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A19731-841D-AFA0-5916-3FCA8F532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Danke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850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Panoramiczny</PresentationFormat>
  <Paragraphs>18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Tw Cen MT</vt:lpstr>
      <vt:lpstr>Tw Cen MT Condensed</vt:lpstr>
      <vt:lpstr>Wingdings 3</vt:lpstr>
      <vt:lpstr>Integralny</vt:lpstr>
      <vt:lpstr>meine Sommerferien </vt:lpstr>
      <vt:lpstr>Ich war in Italien </vt:lpstr>
      <vt:lpstr>Ich war im Ferienhaus </vt:lpstr>
      <vt:lpstr>Mit wem? Mit meiner familie</vt:lpstr>
      <vt:lpstr>Ich war in italien 2 wochen</vt:lpstr>
      <vt:lpstr>Das wetter war heiß</vt:lpstr>
      <vt:lpstr>Ich mache........ </vt:lpstr>
      <vt:lpstr>Ende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Sommerferien</dc:title>
  <dc:creator>Chachulska Maria</dc:creator>
  <cp:lastModifiedBy>Woźniak Edyta</cp:lastModifiedBy>
  <cp:revision>24</cp:revision>
  <dcterms:created xsi:type="dcterms:W3CDTF">2023-09-06T07:52:05Z</dcterms:created>
  <dcterms:modified xsi:type="dcterms:W3CDTF">2023-09-13T15:31:05Z</dcterms:modified>
</cp:coreProperties>
</file>