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8" r:id="rId4"/>
  </p:sldMasterIdLst>
  <p:notesMasterIdLst>
    <p:notesMasterId r:id="rId11"/>
  </p:notesMasterIdLst>
  <p:sldIdLst>
    <p:sldId id="3825" r:id="rId5"/>
    <p:sldId id="3836" r:id="rId6"/>
    <p:sldId id="3837" r:id="rId7"/>
    <p:sldId id="3835" r:id="rId8"/>
    <p:sldId id="3838" r:id="rId9"/>
    <p:sldId id="38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62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Meine Sommerferien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EEBD1-CAA0-36B8-A2FC-81B4B002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err="1"/>
              <a:t>Hel</a:t>
            </a:r>
            <a:endParaRPr lang="en-PL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DEECACB-8CD4-E803-1857-9C7A6640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pl-PL" dirty="0"/>
              <a:t>Ich</a:t>
            </a:r>
            <a:r>
              <a:rPr lang="de-DE" dirty="0"/>
              <a:t> bin in </a:t>
            </a:r>
            <a:r>
              <a:rPr lang="de-DE" dirty="0" err="1"/>
              <a:t>Hel</a:t>
            </a:r>
            <a:r>
              <a:rPr lang="de-DE" dirty="0"/>
              <a:t> mit </a:t>
            </a:r>
            <a:r>
              <a:rPr lang="de-DE" dirty="0" smtClean="0"/>
              <a:t>meine</a:t>
            </a:r>
            <a:r>
              <a:rPr lang="pl-PL" dirty="0" smtClean="0"/>
              <a:t>r</a:t>
            </a:r>
            <a:r>
              <a:rPr lang="de-DE" dirty="0" smtClean="0"/>
              <a:t> </a:t>
            </a:r>
            <a:r>
              <a:rPr lang="de-DE" dirty="0"/>
              <a:t>Freundin Matilda. Wir schwimmen und gehen.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6E248-E058-91EB-C01B-1695E90F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253" y="6356350"/>
            <a:ext cx="301244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13987C1-AECF-B55F-305C-12021796E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6" r="513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A7D4A-9C9C-DDFA-8F68-209B743B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4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04AB2-C9DD-7BDA-CE1C-49576D16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/>
              <a:t>Open’er</a:t>
            </a:r>
            <a:endParaRPr lang="en-PL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63AE600-1FD4-8ED0-4594-64D12A31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de-DE" dirty="0"/>
              <a:t>Dann war ich an </a:t>
            </a:r>
            <a:r>
              <a:rPr lang="pl-PL" dirty="0" err="1"/>
              <a:t>O</a:t>
            </a:r>
            <a:r>
              <a:rPr lang="de-DE" dirty="0" err="1" smtClean="0"/>
              <a:t>pen‘er</a:t>
            </a:r>
            <a:r>
              <a:rPr lang="de-DE" dirty="0" smtClean="0"/>
              <a:t> </a:t>
            </a:r>
            <a:r>
              <a:rPr lang="de-DE" dirty="0"/>
              <a:t>Festival und ich </a:t>
            </a:r>
            <a:r>
              <a:rPr lang="pl-PL" dirty="0" smtClean="0"/>
              <a:t>war</a:t>
            </a:r>
            <a:r>
              <a:rPr lang="de-DE" dirty="0" smtClean="0"/>
              <a:t> </a:t>
            </a:r>
            <a:r>
              <a:rPr lang="de-DE" dirty="0"/>
              <a:t>auf zwei </a:t>
            </a:r>
            <a:r>
              <a:rPr lang="de-DE" dirty="0" smtClean="0"/>
              <a:t>Konzerte</a:t>
            </a:r>
            <a:r>
              <a:rPr lang="pl-PL" dirty="0" smtClean="0"/>
              <a:t>n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6A419-7045-C1F4-B7AE-7F825E7C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253" y="6356350"/>
            <a:ext cx="301244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88260D4-8C89-718C-D646-5282D4F53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0" r="18710" b="-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733F9-923B-A2A1-084D-1130E292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6EA55-CFC0-F901-8448-84CC8A7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de-DE"/>
              <a:t>Paris</a:t>
            </a:r>
            <a:endParaRPr lang="en-PL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F390834-79C5-C3D5-7FEA-CA78C335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de-DE" dirty="0"/>
              <a:t>In </a:t>
            </a:r>
            <a:r>
              <a:rPr lang="de-DE" dirty="0" smtClean="0"/>
              <a:t>Paris</a:t>
            </a:r>
            <a:r>
              <a:rPr lang="pl-PL" dirty="0" smtClean="0"/>
              <a:t> war</a:t>
            </a:r>
            <a:r>
              <a:rPr lang="de-DE" dirty="0" smtClean="0"/>
              <a:t> ich</a:t>
            </a:r>
            <a:r>
              <a:rPr lang="pl-PL" dirty="0" smtClean="0"/>
              <a:t> </a:t>
            </a:r>
            <a:r>
              <a:rPr lang="de-DE" dirty="0" smtClean="0"/>
              <a:t>in </a:t>
            </a:r>
            <a:r>
              <a:rPr lang="de-DE" dirty="0"/>
              <a:t>fünf</a:t>
            </a:r>
            <a:r>
              <a:rPr lang="pl-PL" dirty="0"/>
              <a:t> </a:t>
            </a:r>
            <a:r>
              <a:rPr lang="de-DE" dirty="0"/>
              <a:t>Museen und zwei Tage in Disneyland. Das Wetter war gut </a:t>
            </a:r>
            <a:r>
              <a:rPr lang="pl-PL" dirty="0" err="1" smtClean="0"/>
              <a:t>und</a:t>
            </a:r>
            <a:r>
              <a:rPr lang="pl-PL" dirty="0" smtClean="0"/>
              <a:t> es</a:t>
            </a:r>
            <a:r>
              <a:rPr lang="de-DE" dirty="0" smtClean="0"/>
              <a:t> </a:t>
            </a:r>
            <a:r>
              <a:rPr lang="de-DE" dirty="0"/>
              <a:t>war kühl. Ich war mit meiner Familie.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86469-F38A-036C-1F5A-E97831C6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253" y="6356350"/>
            <a:ext cx="301244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5EE9491B-FDD8-9A8D-33D3-805CC1D4E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D3B64-D571-45DE-5354-3D1BA25B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B4C2E-01EA-B3FD-C202-544771B9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/>
              <a:t>M</a:t>
            </a:r>
            <a:r>
              <a:rPr lang="pl-PL" err="1"/>
              <a:t>rągowo</a:t>
            </a:r>
            <a:endParaRPr lang="en-PL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2ACF2D0-ABC7-F6CA-800B-CA49BEBDC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pl-PL" dirty="0"/>
              <a:t>In </a:t>
            </a:r>
            <a:r>
              <a:rPr lang="de-DE" dirty="0"/>
              <a:t>M</a:t>
            </a:r>
            <a:r>
              <a:rPr lang="pl-PL" dirty="0" err="1"/>
              <a:t>rągowo</a:t>
            </a:r>
            <a:r>
              <a:rPr lang="pl-PL" dirty="0"/>
              <a:t> </a:t>
            </a:r>
            <a:r>
              <a:rPr lang="de-DE" dirty="0"/>
              <a:t>Wetter war heiẞ es war </a:t>
            </a:r>
            <a:r>
              <a:rPr lang="de-DE" dirty="0" smtClean="0"/>
              <a:t>dreißig </a:t>
            </a:r>
            <a:r>
              <a:rPr lang="de-DE" dirty="0"/>
              <a:t>Grad. Ich war mit </a:t>
            </a:r>
            <a:r>
              <a:rPr lang="de-DE" dirty="0" smtClean="0"/>
              <a:t>meinem </a:t>
            </a:r>
            <a:r>
              <a:rPr lang="de-DE" dirty="0"/>
              <a:t>Vater, meiner Oma und meiner Tante. Ich schwimme.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35AD0-6FC1-4E4D-8469-ED7CC39F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253" y="6356350"/>
            <a:ext cx="301244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30F917A-A81C-B5F5-DE80-AACEA8656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2" r="10322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D9D4D-AEDE-D498-F7AC-2943F162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02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Danke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endParaRPr lang="en-US" sz="18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2892A-5117-C6CE-26D9-887F07F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138" y="1986892"/>
            <a:ext cx="1368778" cy="25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BC4E2F-F3E1-4F05-9206-4E311F2B3D9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13E4D1-157A-4FD3-BF11-7582A03ADF37}">
  <ds:schemaRefs>
    <ds:schemaRef ds:uri="http://www.w3.org/XML/1998/namespace"/>
    <ds:schemaRef ds:uri="http://purl.org/dc/elements/1.1/"/>
    <ds:schemaRef ds:uri="71af3243-3dd4-4a8d-8c0d-dd76da1f02a5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3D3D887-4EBB-4786-8316-C89D0BB97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</Words>
  <Application>Microsoft Office PowerPoint</Application>
  <PresentationFormat>Panoramiczny</PresentationFormat>
  <Paragraphs>20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Tw Cen MT</vt:lpstr>
      <vt:lpstr>ShapesVTI</vt:lpstr>
      <vt:lpstr>Meine Sommerferien</vt:lpstr>
      <vt:lpstr>Hel</vt:lpstr>
      <vt:lpstr>Open’er</vt:lpstr>
      <vt:lpstr>Paris</vt:lpstr>
      <vt:lpstr>Mrągowo</vt:lpstr>
      <vt:lpstr>Danke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Sommerferien</dc:title>
  <dc:creator/>
  <cp:lastModifiedBy/>
  <cp:revision>5</cp:revision>
  <dcterms:created xsi:type="dcterms:W3CDTF">2023-09-06T07:53:40Z</dcterms:created>
  <dcterms:modified xsi:type="dcterms:W3CDTF">2023-09-13T15:24:30Z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