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F1346-8E0B-40D1-A36F-6D39C6B14A08}" v="39" dt="2023-09-14T13:21:25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26A71-AEF6-9020-FBF4-B205627A6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Meine</a:t>
            </a:r>
            <a:r>
              <a:rPr lang="pl-PL" dirty="0"/>
              <a:t> </a:t>
            </a:r>
            <a:r>
              <a:rPr lang="pl-PL" dirty="0" err="1"/>
              <a:t>sommerferien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B36377-8E8C-F67C-8A64-483B6A5E5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Zosia Roszczyk |5B</a:t>
            </a:r>
          </a:p>
        </p:txBody>
      </p:sp>
    </p:spTree>
    <p:extLst>
      <p:ext uri="{BB962C8B-B14F-4D97-AF65-F5344CB8AC3E}">
        <p14:creationId xmlns:p14="http://schemas.microsoft.com/office/powerpoint/2010/main" val="18309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8E73E-E472-7FF2-A1EA-420F15B3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B00B3-EADD-E6CD-A2A0-6C3AD4CC0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Ich war in Polen, in </a:t>
            </a:r>
            <a:r>
              <a:rPr lang="pl-PL" dirty="0" err="1"/>
              <a:t>Italien</a:t>
            </a:r>
            <a:r>
              <a:rPr lang="pl-PL" dirty="0"/>
              <a:t> und in </a:t>
            </a:r>
            <a:r>
              <a:rPr lang="pl-PL" dirty="0" err="1"/>
              <a:t>Großbritannien</a:t>
            </a:r>
            <a:endParaRPr lang="pl-PL" dirty="0"/>
          </a:p>
          <a:p>
            <a:r>
              <a:rPr lang="pl-PL" dirty="0"/>
              <a:t>In Polen war ich in  </a:t>
            </a:r>
            <a:r>
              <a:rPr lang="pl-PL" dirty="0" err="1"/>
              <a:t>Swieradow</a:t>
            </a:r>
            <a:r>
              <a:rPr lang="pl-PL" dirty="0"/>
              <a:t> Zdrój. </a:t>
            </a:r>
            <a:r>
              <a:rPr lang="pl-PL" dirty="0" err="1"/>
              <a:t>Mein</a:t>
            </a:r>
            <a:r>
              <a:rPr lang="pl-PL" dirty="0"/>
              <a:t> Hotel </a:t>
            </a:r>
            <a:r>
              <a:rPr lang="pl-PL" dirty="0" err="1"/>
              <a:t>heißt</a:t>
            </a:r>
            <a:r>
              <a:rPr lang="pl-PL" dirty="0"/>
              <a:t> Biały kamień.</a:t>
            </a:r>
          </a:p>
          <a:p>
            <a:r>
              <a:rPr lang="pl-PL" dirty="0"/>
              <a:t>In </a:t>
            </a:r>
            <a:r>
              <a:rPr lang="pl-PL" dirty="0" err="1" smtClean="0"/>
              <a:t>Italien</a:t>
            </a:r>
            <a:r>
              <a:rPr lang="pl-PL" dirty="0" smtClean="0"/>
              <a:t> </a:t>
            </a:r>
            <a:r>
              <a:rPr lang="pl-PL" dirty="0"/>
              <a:t>war </a:t>
            </a:r>
            <a:r>
              <a:rPr lang="pl-PL" dirty="0" smtClean="0"/>
              <a:t>ich in </a:t>
            </a:r>
            <a:r>
              <a:rPr lang="pl-PL" dirty="0"/>
              <a:t>Pisa, Portofino und Viareggio</a:t>
            </a:r>
          </a:p>
          <a:p>
            <a:r>
              <a:rPr lang="pl-PL" dirty="0"/>
              <a:t>In </a:t>
            </a:r>
            <a:r>
              <a:rPr lang="pl-PL" dirty="0" err="1"/>
              <a:t>Großbritannien</a:t>
            </a:r>
            <a:r>
              <a:rPr lang="pl-PL" dirty="0"/>
              <a:t> ich war in </a:t>
            </a:r>
            <a:r>
              <a:rPr lang="pl-PL" dirty="0" err="1"/>
              <a:t>Totnes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970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6F853-A97D-94C9-2C68-C9EBF76F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 </a:t>
            </a:r>
            <a:r>
              <a:rPr lang="pl-PL" dirty="0" err="1"/>
              <a:t>lange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83309E-BD84-DF37-8EBD-0E53C2F69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Ich war in Polen, in </a:t>
            </a:r>
            <a:r>
              <a:rPr lang="pl-PL" dirty="0" err="1"/>
              <a:t>Italien</a:t>
            </a:r>
            <a:r>
              <a:rPr lang="pl-PL" dirty="0"/>
              <a:t> und in </a:t>
            </a:r>
            <a:r>
              <a:rPr lang="pl-PL" dirty="0" err="1"/>
              <a:t>Großbritannien</a:t>
            </a:r>
            <a:endParaRPr lang="pl-PL" dirty="0"/>
          </a:p>
          <a:p>
            <a:r>
              <a:rPr lang="pl-PL" dirty="0"/>
              <a:t> Ich war in  </a:t>
            </a:r>
            <a:r>
              <a:rPr lang="pl-PL" dirty="0" err="1"/>
              <a:t>Swieradow</a:t>
            </a:r>
            <a:r>
              <a:rPr lang="pl-PL" dirty="0"/>
              <a:t> Zdrój 3 </a:t>
            </a:r>
            <a:r>
              <a:rPr lang="pl-PL" dirty="0" err="1"/>
              <a:t>Tage</a:t>
            </a:r>
          </a:p>
          <a:p>
            <a:r>
              <a:rPr lang="pl-PL" dirty="0"/>
              <a:t>In </a:t>
            </a:r>
            <a:r>
              <a:rPr lang="pl-PL" err="1"/>
              <a:t>Italien</a:t>
            </a:r>
            <a:r>
              <a:rPr lang="pl-PL"/>
              <a:t> war  ich 2 </a:t>
            </a:r>
            <a:r>
              <a:rPr lang="pl-PL" err="1"/>
              <a:t>Wochen</a:t>
            </a:r>
            <a:endParaRPr lang="pl-PL"/>
          </a:p>
          <a:p>
            <a:r>
              <a:rPr lang="pl-PL" dirty="0"/>
              <a:t>Ich war in </a:t>
            </a:r>
            <a:r>
              <a:rPr lang="pl-PL" dirty="0" err="1"/>
              <a:t>Totnes</a:t>
            </a:r>
            <a:r>
              <a:rPr lang="pl-PL" dirty="0"/>
              <a:t> 3 </a:t>
            </a:r>
            <a:r>
              <a:rPr lang="pl-PL" dirty="0" err="1"/>
              <a:t>Wochen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337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E12187-419D-4550-A562-41B4DA38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10445"/>
            <a:ext cx="11737622" cy="1293028"/>
          </a:xfrm>
        </p:spPr>
        <p:txBody>
          <a:bodyPr/>
          <a:lstStyle/>
          <a:p>
            <a:r>
              <a:rPr lang="pl-PL" dirty="0"/>
              <a:t>Was hast </a:t>
            </a:r>
            <a:r>
              <a:rPr lang="pl-PL" dirty="0" err="1"/>
              <a:t>du</a:t>
            </a:r>
            <a:r>
              <a:rPr lang="pl-PL" dirty="0"/>
              <a:t> </a:t>
            </a:r>
            <a:r>
              <a:rPr lang="pl-PL" dirty="0" err="1"/>
              <a:t>hier</a:t>
            </a:r>
            <a:r>
              <a:rPr lang="pl-PL" dirty="0"/>
              <a:t> </a:t>
            </a:r>
            <a:r>
              <a:rPr lang="pl-PL" dirty="0" err="1"/>
              <a:t>gemacht</a:t>
            </a:r>
            <a:r>
              <a:rPr lang="pl-PL" dirty="0"/>
              <a:t>  - in </a:t>
            </a:r>
            <a:r>
              <a:rPr lang="pl-PL" dirty="0" err="1"/>
              <a:t>polen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CE30DB-4C72-EE5E-01C7-518ACFCA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8" y="2328333"/>
            <a:ext cx="4258732" cy="4361430"/>
          </a:xfrm>
        </p:spPr>
        <p:txBody>
          <a:bodyPr/>
          <a:lstStyle/>
          <a:p>
            <a:r>
              <a:rPr lang="pl-PL" dirty="0"/>
              <a:t>Ich </a:t>
            </a:r>
            <a:r>
              <a:rPr lang="pl-PL" dirty="0" err="1"/>
              <a:t>besichtige</a:t>
            </a:r>
            <a:r>
              <a:rPr lang="pl-PL" dirty="0"/>
              <a:t> Sky Walk in </a:t>
            </a:r>
            <a:r>
              <a:rPr lang="pl-PL" dirty="0" err="1"/>
              <a:t>Swieradow</a:t>
            </a:r>
            <a:r>
              <a:rPr lang="pl-PL" dirty="0"/>
              <a:t> Zdrój in </a:t>
            </a:r>
            <a:r>
              <a:rPr lang="pl-PL" dirty="0" err="1"/>
              <a:t>Polen</a:t>
            </a:r>
            <a:r>
              <a:rPr lang="pl-PL" dirty="0"/>
              <a:t>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C75BFFE-EF21-0ADA-E0EB-2F53F198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556" y="2182029"/>
            <a:ext cx="6787444" cy="467597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3B8726B-D600-D7C2-FE9C-20C47294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8" y="4727222"/>
            <a:ext cx="2526998" cy="16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1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E12187-419D-4550-A562-41B4DA38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pl-PL" dirty="0"/>
              <a:t>Was hast </a:t>
            </a:r>
            <a:r>
              <a:rPr lang="pl-PL" dirty="0" err="1"/>
              <a:t>du</a:t>
            </a:r>
            <a:r>
              <a:rPr lang="pl-PL" dirty="0"/>
              <a:t> </a:t>
            </a:r>
            <a:r>
              <a:rPr lang="pl-PL" dirty="0" err="1"/>
              <a:t>hier</a:t>
            </a:r>
            <a:r>
              <a:rPr lang="pl-PL" dirty="0"/>
              <a:t> </a:t>
            </a:r>
            <a:r>
              <a:rPr lang="pl-PL" dirty="0" err="1"/>
              <a:t>gemacht</a:t>
            </a:r>
            <a:r>
              <a:rPr lang="pl-PL" dirty="0"/>
              <a:t> -  in </a:t>
            </a:r>
            <a:r>
              <a:rPr lang="pl-PL" dirty="0" err="1"/>
              <a:t>italien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CE30DB-4C72-EE5E-01C7-518ACFCA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Ich </a:t>
            </a:r>
            <a:r>
              <a:rPr lang="pl-PL" dirty="0" err="1"/>
              <a:t>besichtige</a:t>
            </a:r>
            <a:r>
              <a:rPr lang="pl-PL" dirty="0"/>
              <a:t> Krzywa Wieża in Pisa in </a:t>
            </a:r>
            <a:r>
              <a:rPr lang="pl-PL" dirty="0" err="1"/>
              <a:t>Italien</a:t>
            </a:r>
            <a:r>
              <a:rPr lang="pl-PL" dirty="0"/>
              <a:t>. Und in </a:t>
            </a:r>
            <a:r>
              <a:rPr lang="pl-PL" dirty="0" err="1"/>
              <a:t>Viareggio</a:t>
            </a:r>
            <a:r>
              <a:rPr lang="pl-PL" dirty="0"/>
              <a:t> </a:t>
            </a:r>
            <a:r>
              <a:rPr lang="pl-PL" dirty="0" err="1"/>
              <a:t>schwimme</a:t>
            </a:r>
            <a:r>
              <a:rPr lang="pl-PL" dirty="0"/>
              <a:t> ich im </a:t>
            </a:r>
            <a:r>
              <a:rPr lang="pl-PL" dirty="0" err="1"/>
              <a:t>Meer</a:t>
            </a:r>
            <a:r>
              <a:rPr lang="pl-PL" dirty="0"/>
              <a:t>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8E913C1-AC79-A03B-5C64-3A42C482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35" y="3939712"/>
            <a:ext cx="4089825" cy="271659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D8B9E9B-E559-D1C4-5A50-02D7ECE08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660" y="3981450"/>
            <a:ext cx="4346650" cy="267486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81EA843-5395-01DC-0AD0-671A1E1EB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197" y="2248958"/>
            <a:ext cx="2751667" cy="154093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B65325B-9A3E-D7B7-EFCD-A920AEEED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3" y="4911808"/>
            <a:ext cx="2719357" cy="16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E12187-419D-4550-A562-41B4DA38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639315"/>
            <a:ext cx="11864622" cy="1293028"/>
          </a:xfrm>
        </p:spPr>
        <p:txBody>
          <a:bodyPr/>
          <a:lstStyle/>
          <a:p>
            <a:r>
              <a:rPr lang="pl-PL" dirty="0"/>
              <a:t>Was hast </a:t>
            </a:r>
            <a:r>
              <a:rPr lang="pl-PL" dirty="0" err="1"/>
              <a:t>du</a:t>
            </a:r>
            <a:r>
              <a:rPr lang="pl-PL" dirty="0"/>
              <a:t> </a:t>
            </a:r>
            <a:r>
              <a:rPr lang="pl-PL" dirty="0" err="1"/>
              <a:t>hier</a:t>
            </a:r>
            <a:r>
              <a:rPr lang="pl-PL" dirty="0"/>
              <a:t> </a:t>
            </a:r>
            <a:r>
              <a:rPr lang="pl-PL" dirty="0" err="1"/>
              <a:t>gemacht</a:t>
            </a:r>
            <a:r>
              <a:rPr lang="pl-PL" dirty="0"/>
              <a:t> -  in </a:t>
            </a:r>
            <a:r>
              <a:rPr lang="pl-PL" dirty="0" err="1"/>
              <a:t>großbritannienn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CE30DB-4C72-EE5E-01C7-518ACFCA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8" y="2328333"/>
            <a:ext cx="4258732" cy="4361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Ich war mit </a:t>
            </a:r>
            <a:r>
              <a:rPr lang="pl-PL" dirty="0" err="1"/>
              <a:t>meiner</a:t>
            </a:r>
            <a:r>
              <a:rPr lang="pl-PL" dirty="0"/>
              <a:t> Familie. Ich </a:t>
            </a:r>
            <a:r>
              <a:rPr lang="pl-PL" dirty="0" err="1"/>
              <a:t>spiele</a:t>
            </a:r>
            <a:r>
              <a:rPr lang="pl-PL" dirty="0"/>
              <a:t> </a:t>
            </a:r>
            <a:r>
              <a:rPr lang="pl-PL" dirty="0" err="1"/>
              <a:t>Fußball</a:t>
            </a:r>
            <a:r>
              <a:rPr lang="pl-PL" dirty="0"/>
              <a:t> mit </a:t>
            </a:r>
            <a:r>
              <a:rPr lang="pl-PL" dirty="0" err="1"/>
              <a:t>meinem</a:t>
            </a:r>
            <a:r>
              <a:rPr lang="pl-PL" dirty="0"/>
              <a:t> </a:t>
            </a:r>
            <a:r>
              <a:rPr lang="pl-PL" dirty="0" err="1"/>
              <a:t>Cousin</a:t>
            </a:r>
            <a:r>
              <a:rPr lang="pl-PL" dirty="0"/>
              <a:t> </a:t>
            </a:r>
            <a:r>
              <a:rPr lang="pl-PL" dirty="0" err="1"/>
              <a:t>und</a:t>
            </a:r>
            <a:r>
              <a:rPr lang="pl-PL" dirty="0"/>
              <a:t> </a:t>
            </a:r>
            <a:r>
              <a:rPr lang="pl-PL" dirty="0" err="1"/>
              <a:t>besichtige</a:t>
            </a:r>
            <a:r>
              <a:rPr lang="pl-PL" dirty="0"/>
              <a:t> Stadt </a:t>
            </a:r>
            <a:r>
              <a:rPr lang="pl-PL" dirty="0" err="1"/>
              <a:t>Totnes</a:t>
            </a:r>
            <a:r>
              <a:rPr lang="pl-PL" dirty="0"/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3AE3E58-1F08-19C1-22BA-169EFE38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44" y="4256243"/>
            <a:ext cx="6116394" cy="235245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ED050CE-2A37-6BA8-5CA6-7F482DC6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780" y="2200785"/>
            <a:ext cx="3694655" cy="20554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9FD621F-5B5E-F6FA-43B3-1BC6D30A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3" y="4515556"/>
            <a:ext cx="3032547" cy="18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9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24A97-2D75-FC55-D31F-FFE6BE96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Wie war </a:t>
            </a:r>
            <a:r>
              <a:rPr lang="pl-PL" dirty="0" err="1"/>
              <a:t>das</a:t>
            </a:r>
            <a:r>
              <a:rPr lang="pl-PL" dirty="0"/>
              <a:t> </a:t>
            </a:r>
            <a:r>
              <a:rPr lang="pl-PL" dirty="0" err="1"/>
              <a:t>wetter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E9469C-86EC-8EF1-58F8-50AF43DA3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696200" cy="4024125"/>
          </a:xfrm>
        </p:spPr>
        <p:txBody>
          <a:bodyPr/>
          <a:lstStyle/>
          <a:p>
            <a:r>
              <a:rPr lang="pl-PL" dirty="0"/>
              <a:t> Das Wetter war </a:t>
            </a:r>
            <a:r>
              <a:rPr lang="pl-PL" dirty="0" err="1"/>
              <a:t>gut</a:t>
            </a:r>
            <a:r>
              <a:rPr lang="pl-PL" dirty="0"/>
              <a:t> in </a:t>
            </a:r>
            <a:r>
              <a:rPr lang="pl-PL" dirty="0" err="1"/>
              <a:t>Swieradow</a:t>
            </a:r>
            <a:r>
              <a:rPr lang="pl-PL" dirty="0"/>
              <a:t> </a:t>
            </a:r>
            <a:r>
              <a:rPr lang="pl-PL" dirty="0" err="1"/>
              <a:t>zdroj</a:t>
            </a:r>
            <a:r>
              <a:rPr lang="pl-PL" dirty="0"/>
              <a:t> und in </a:t>
            </a:r>
            <a:r>
              <a:rPr lang="pl-PL" dirty="0" err="1"/>
              <a:t>Totnes</a:t>
            </a:r>
            <a:r>
              <a:rPr lang="pl-PL" dirty="0"/>
              <a:t>. in </a:t>
            </a:r>
            <a:r>
              <a:rPr lang="pl-PL" dirty="0" err="1"/>
              <a:t>Italien</a:t>
            </a:r>
            <a:r>
              <a:rPr lang="pl-PL" dirty="0"/>
              <a:t> </a:t>
            </a:r>
            <a:r>
              <a:rPr lang="pl-PL" dirty="0" err="1"/>
              <a:t>das</a:t>
            </a:r>
            <a:r>
              <a:rPr lang="pl-PL" dirty="0"/>
              <a:t> Wetter war </a:t>
            </a:r>
            <a:r>
              <a:rPr lang="pl-PL" dirty="0" err="1"/>
              <a:t>warm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39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26A71-AEF6-9020-FBF4-B205627A6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Danke</a:t>
            </a:r>
          </a:p>
        </p:txBody>
      </p:sp>
    </p:spTree>
    <p:extLst>
      <p:ext uri="{BB962C8B-B14F-4D97-AF65-F5344CB8AC3E}">
        <p14:creationId xmlns:p14="http://schemas.microsoft.com/office/powerpoint/2010/main" val="38928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Panoramiczny</PresentationFormat>
  <Paragraphs>21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Para</vt:lpstr>
      <vt:lpstr>Meine sommerferien</vt:lpstr>
      <vt:lpstr>Wo?</vt:lpstr>
      <vt:lpstr>Wie lange?</vt:lpstr>
      <vt:lpstr>Was hast du hier gemacht  - in polen?</vt:lpstr>
      <vt:lpstr>Was hast du hier gemacht -  in italien?</vt:lpstr>
      <vt:lpstr>Was hast du hier gemacht -  in großbritannienn?</vt:lpstr>
      <vt:lpstr>Wie war das wetter?</vt:lpstr>
      <vt:lpstr>Danke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 war in świeradów zdrój</dc:title>
  <dc:creator>Roszczyk Zofia</dc:creator>
  <cp:lastModifiedBy>Woźniak Edyta</cp:lastModifiedBy>
  <cp:revision>29</cp:revision>
  <dcterms:created xsi:type="dcterms:W3CDTF">2023-09-06T07:53:12Z</dcterms:created>
  <dcterms:modified xsi:type="dcterms:W3CDTF">2023-09-14T13:24:00Z</dcterms:modified>
</cp:coreProperties>
</file>